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November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25 total crimes in November 2019</a:t>
            </a:r>
          </a:p>
          <a:p>
            <a:pPr lvl="1"/>
            <a:r>
              <a:rPr b="1"/>
              <a:t>-11% change compared to November 2018 (28 total crimes)</a:t>
            </a:r>
          </a:p>
          <a:p>
            <a:pPr lvl="1"/>
            <a:r>
              <a:rPr b="1"/>
              <a:t>7 crime(s) against persons in November 2019</a:t>
            </a:r>
          </a:p>
          <a:p>
            <a:pPr lvl="1"/>
            <a:r>
              <a:rPr b="1"/>
              <a:t>40% change compared to November 2018 (5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-4% change compared to this time in 2018 (420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18% change compared to this time in 2018 (115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90052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63341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69815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04729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19736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453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 total crimes in November 2019</a:t>
            </a:r>
          </a:p>
          <a:p>
            <a:pPr lvl="1"/>
            <a:r>
              <a:rPr b="1"/>
              <a:t>-40% change compared to November 2018 (5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-27% change compared to this time in 2018 (73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-26% change compared to this time in 2018 (19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34095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    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53624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22371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51242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56919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98907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29% change compared to November 2018 (17 total crimes)</a:t>
            </a:r>
          </a:p>
          <a:p>
            <a:pPr lvl="1"/>
            <a:r>
              <a:rPr b="1"/>
              <a:t>5 crime(s) against persons in November 2019</a:t>
            </a:r>
          </a:p>
          <a:p>
            <a:pPr lvl="1"/>
            <a:r>
              <a:rPr b="1"/>
              <a:t>150% change compared to November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24% change compared to this time in 2018 (200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-9% change compared to this time in 2018 (45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5088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21043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38473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56692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11999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41894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24427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9879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18118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96483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90239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77633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70407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23288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7665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18336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97720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26363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91686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53027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10931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67744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16% change compared to November 2018 (19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-75% change compared to November 2018 (8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-13% change compared to this time in 2018 (173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-27% change compared to this time in 2018 (30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19212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62355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40755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06903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32440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20383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2019-12-11T22:11:00Z</dcterms:created>
  <dcterms:modified xsi:type="dcterms:W3CDTF">2019-12-11T22:11:00Z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